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A3DE6-7A27-4665-BBE6-ED9925C50EE1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53814-A4DD-406D-904D-95F795A4B7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3600" smtClean="0"/>
              <a:t>Distinctions between CSP &amp; TCM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676400"/>
          <a:ext cx="8153400" cy="4714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5586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CSP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7030A0"/>
                          </a:solidFill>
                        </a:rPr>
                        <a:t>TCM</a:t>
                      </a:r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2860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Teaching</a:t>
                      </a:r>
                      <a:r>
                        <a:rPr lang="en-US" sz="2000" baseline="0" dirty="0" smtClean="0"/>
                        <a:t> self administration of medications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7030A0"/>
                          </a:solidFill>
                        </a:rPr>
                        <a:t>Monitoring self administration of medication</a:t>
                      </a:r>
                      <a:endParaRPr lang="en-US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286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Coaching client how to access public 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7030A0"/>
                          </a:solidFill>
                        </a:rPr>
                        <a:t>Coordinating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</a:rPr>
                        <a:t> medical care and transportation</a:t>
                      </a:r>
                      <a:endParaRPr lang="en-US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286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Teaching client how to budget</a:t>
                      </a:r>
                      <a:r>
                        <a:rPr lang="en-US" sz="2000" baseline="0" dirty="0" smtClean="0"/>
                        <a:t> and run a household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7030A0"/>
                          </a:solidFill>
                        </a:rPr>
                        <a:t>Monitoring budget to maintain ability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</a:rPr>
                        <a:t> to live in community</a:t>
                      </a:r>
                      <a:endParaRPr lang="en-US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417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Educating</a:t>
                      </a:r>
                      <a:r>
                        <a:rPr lang="en-US" sz="2000" baseline="0" dirty="0" smtClean="0"/>
                        <a:t> client on how to obtain needed services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7030A0"/>
                          </a:solidFill>
                        </a:rPr>
                        <a:t>Maintaining housing. Coordinating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</a:rPr>
                        <a:t> and planning housing resources</a:t>
                      </a:r>
                      <a:endParaRPr lang="en-US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82860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Educating</a:t>
                      </a:r>
                      <a:r>
                        <a:rPr lang="en-US" sz="2000" baseline="0" dirty="0" smtClean="0"/>
                        <a:t> client on Health and Wellness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7030A0"/>
                          </a:solidFill>
                        </a:rPr>
                        <a:t>Monitoring client’s adherence to nutritional plan</a:t>
                      </a:r>
                      <a:endParaRPr lang="en-US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75</Words>
  <Application>Microsoft Office PowerPoint</Application>
  <PresentationFormat>On-screen Show (4:3)</PresentationFormat>
  <Paragraphs>13</Paragraphs>
  <Slides>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Distinctions between CSP &amp; TCM</vt:lpstr>
    </vt:vector>
  </TitlesOfParts>
  <Company>Advanced Behavioral Health,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kscott</dc:creator>
  <cp:lastModifiedBy>kscott</cp:lastModifiedBy>
  <cp:revision>2</cp:revision>
  <dcterms:created xsi:type="dcterms:W3CDTF">2013-04-24T12:50:46Z</dcterms:created>
  <dcterms:modified xsi:type="dcterms:W3CDTF">2013-04-24T12:57:46Z</dcterms:modified>
</cp:coreProperties>
</file>